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64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645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388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7919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3086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430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6782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8000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070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587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784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797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905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783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423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81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387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A6BDF-0279-4BF3-BA55-0DFA135AC57F}" type="datetimeFigureOut">
              <a:rPr lang="hu-HU" smtClean="0"/>
              <a:t>2020. 11. 23.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AF4F40-1749-4AB1-AF1B-1E66ABB14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55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11568" y="1663233"/>
            <a:ext cx="9948431" cy="2387600"/>
          </a:xfrm>
        </p:spPr>
        <p:txBody>
          <a:bodyPr/>
          <a:lstStyle/>
          <a:p>
            <a:r>
              <a:rPr lang="hu-HU" dirty="0" smtClean="0"/>
              <a:t> </a:t>
            </a:r>
            <a:r>
              <a:rPr lang="hu-HU" sz="7200" dirty="0" smtClean="0">
                <a:latin typeface="Bauhaus 93" panose="04030905020B02020C02" pitchFamily="82" charset="0"/>
              </a:rPr>
              <a:t>HULLADÉKCSÖKKENTÉSI HÉT</a:t>
            </a:r>
            <a:endParaRPr lang="hu-HU" sz="7200" dirty="0">
              <a:latin typeface="Bauhaus 93" panose="04030905020B02020C02" pitchFamily="82" charset="0"/>
            </a:endParaRPr>
          </a:p>
        </p:txBody>
      </p:sp>
      <p:pic>
        <p:nvPicPr>
          <p:cNvPr id="1026" name="Picture 2" descr="https://hulladekcsokkentesihet2020.hu/wp-content/uploads/2020/09/Kituzo-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931" y="3082743"/>
            <a:ext cx="3143051" cy="30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09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0389" y="137825"/>
            <a:ext cx="8596668" cy="767339"/>
          </a:xfrm>
        </p:spPr>
        <p:txBody>
          <a:bodyPr>
            <a:normAutofit fontScale="90000"/>
          </a:bodyPr>
          <a:lstStyle/>
          <a:p>
            <a:r>
              <a:rPr lang="hu-HU" sz="4800" dirty="0" smtClean="0">
                <a:latin typeface="Bauhaus 93" panose="04030905020B02020C02" pitchFamily="82" charset="0"/>
              </a:rPr>
              <a:t>LÁTHATATLAN HULLADÉK</a:t>
            </a:r>
            <a:endParaRPr lang="hu-HU" sz="4800" dirty="0">
              <a:latin typeface="Bauhaus 93" panose="04030905020B02020C02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2977" y="905164"/>
            <a:ext cx="8596668" cy="2863993"/>
          </a:xfrm>
        </p:spPr>
        <p:txBody>
          <a:bodyPr/>
          <a:lstStyle/>
          <a:p>
            <a:r>
              <a:rPr lang="hu-HU" dirty="0"/>
              <a:t>Nehéz belegondolni, amikor levesszük a boltok polcairól, de egy darab termék „megszületésénéhez” rengeteg nyersanyagra és energiaforrásra van </a:t>
            </a:r>
            <a:r>
              <a:rPr lang="hu-HU" dirty="0" smtClean="0"/>
              <a:t>szükség.</a:t>
            </a:r>
          </a:p>
          <a:p>
            <a:r>
              <a:rPr lang="hu-HU" dirty="0"/>
              <a:t>Sajnos a termékgyártás során keletkező hulladékok, láthatatlanok maradnak vásárlásaink alkalmával, így közvetetten is terheljük a környezetünket</a:t>
            </a:r>
            <a:r>
              <a:rPr lang="hu-HU" dirty="0" smtClean="0"/>
              <a:t>.</a:t>
            </a:r>
          </a:p>
          <a:p>
            <a:r>
              <a:rPr lang="hu-HU" dirty="0"/>
              <a:t>A gyűjtőkben landoló, szemmel látható és kézzel tapintható hulladékokon kívül keveseknek jut eszébe, mennyi hulladékot termel egy számítógép használat </a:t>
            </a:r>
            <a:r>
              <a:rPr lang="hu-HU" dirty="0" smtClean="0"/>
              <a:t>közben.</a:t>
            </a:r>
          </a:p>
          <a:p>
            <a:r>
              <a:rPr lang="hu-HU" dirty="0" smtClean="0"/>
              <a:t>Egy telefon gyártása 86kg hulladék.</a:t>
            </a:r>
            <a:endParaRPr lang="hu-HU" dirty="0"/>
          </a:p>
        </p:txBody>
      </p:sp>
      <p:pic>
        <p:nvPicPr>
          <p:cNvPr id="4" name="Tartalom hely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315" y="3560587"/>
            <a:ext cx="4442691" cy="314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91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78630" y="1865745"/>
            <a:ext cx="7766936" cy="3949236"/>
          </a:xfrm>
        </p:spPr>
        <p:txBody>
          <a:bodyPr/>
          <a:lstStyle/>
          <a:p>
            <a:r>
              <a:rPr lang="hu-HU" sz="30000" dirty="0" smtClean="0"/>
              <a:t>3 R</a:t>
            </a:r>
            <a:endParaRPr lang="hu-HU" sz="30000" dirty="0"/>
          </a:p>
        </p:txBody>
      </p:sp>
    </p:spTree>
    <p:extLst>
      <p:ext uri="{BB962C8B-B14F-4D97-AF65-F5344CB8AC3E}">
        <p14:creationId xmlns:p14="http://schemas.microsoft.com/office/powerpoint/2010/main" val="167742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Bauhaus 93" panose="04030905020B02020C02" pitchFamily="82" charset="0"/>
              </a:rPr>
              <a:t>HULLADÉKCSÖKKENTÉS</a:t>
            </a:r>
            <a:endParaRPr lang="hu-HU" dirty="0">
              <a:latin typeface="Bauhaus 93" panose="04030905020B02020C02" pitchFamily="82" charset="0"/>
            </a:endParaRPr>
          </a:p>
        </p:txBody>
      </p:sp>
      <p:pic>
        <p:nvPicPr>
          <p:cNvPr id="4" name="Picture 2" descr="https://hulladekcsokkentesihet2020.hu/wp-content/uploads/2020/09/plasti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47" y="2662535"/>
            <a:ext cx="6221181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églalap 4"/>
          <p:cNvSpPr/>
          <p:nvPr/>
        </p:nvSpPr>
        <p:spPr>
          <a:xfrm>
            <a:off x="868217" y="1341735"/>
            <a:ext cx="85528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383838"/>
                </a:solidFill>
                <a:latin typeface="Roboto"/>
              </a:rPr>
              <a:t>A változás mindig egyénileg kezdődik, ezért az első és legfontosabb lépés a hulladékcsökkentés; melynek célja, hogy a lehető legkevesebb hulladék keletkezzen</a:t>
            </a:r>
            <a:r>
              <a:rPr lang="hu-HU" dirty="0" smtClean="0">
                <a:solidFill>
                  <a:srgbClr val="383838"/>
                </a:solidFill>
                <a:latin typeface="Roboto"/>
              </a:rPr>
              <a:t>.</a:t>
            </a:r>
          </a:p>
          <a:p>
            <a: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Mert a legjobb hulladék, a meg nem termelt hulladék!</a:t>
            </a:r>
            <a:endParaRPr lang="hu-HU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7004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Bauhaus 93" panose="04030905020B02020C02" pitchFamily="82" charset="0"/>
              </a:rPr>
              <a:t>ÚJRAHASZNOSITÁS</a:t>
            </a:r>
            <a:endParaRPr lang="hu-HU" sz="4800" dirty="0">
              <a:latin typeface="Bauhaus 93" panose="04030905020B02020C02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2679" y="1597172"/>
            <a:ext cx="8596668" cy="2485302"/>
          </a:xfrm>
        </p:spPr>
        <p:txBody>
          <a:bodyPr/>
          <a:lstStyle/>
          <a:p>
            <a:r>
              <a:rPr lang="hu-HU" dirty="0" smtClean="0"/>
              <a:t>Az </a:t>
            </a:r>
            <a:r>
              <a:rPr lang="hu-HU" dirty="0"/>
              <a:t>ember által készített, tartós, nem természetes, főleg hulladékká váló anyagokat nyersanyaggá alakítsa </a:t>
            </a:r>
            <a:r>
              <a:rPr lang="hu-HU" dirty="0" smtClean="0"/>
              <a:t>át.</a:t>
            </a:r>
          </a:p>
          <a:p>
            <a:r>
              <a:rPr lang="hu-HU" dirty="0" smtClean="0"/>
              <a:t>Olyan </a:t>
            </a:r>
            <a:r>
              <a:rPr lang="hu-HU" dirty="0"/>
              <a:t>másodlagos, újra hasznosítható anyagokat állítson elő, amelyek segítik a természetes anyagok felhasználásának csökkentését</a:t>
            </a:r>
            <a:r>
              <a:rPr lang="hu-HU" dirty="0" smtClean="0"/>
              <a:t>.</a:t>
            </a:r>
          </a:p>
          <a:p>
            <a:r>
              <a:rPr lang="hu-HU" dirty="0"/>
              <a:t>A tevékenységre használt angol szó, a </a:t>
            </a:r>
            <a:r>
              <a:rPr lang="hu-HU" dirty="0" err="1"/>
              <a:t>recycling</a:t>
            </a:r>
            <a:r>
              <a:rPr lang="hu-HU" dirty="0"/>
              <a:t>, jobban kifejezi, hogy anyagok környezettudatos körforgásáról van </a:t>
            </a:r>
            <a:r>
              <a:rPr lang="hu-HU" dirty="0" smtClean="0"/>
              <a:t>szó.</a:t>
            </a:r>
          </a:p>
          <a:p>
            <a:r>
              <a:rPr lang="hu-HU" dirty="0"/>
              <a:t>Az újrahasznosítás célja a Föld erőforrásainak </a:t>
            </a:r>
            <a:r>
              <a:rPr lang="hu-HU" dirty="0" smtClean="0"/>
              <a:t>kímélése.</a:t>
            </a:r>
            <a:endParaRPr lang="hu-HU" dirty="0"/>
          </a:p>
        </p:txBody>
      </p:sp>
      <p:pic>
        <p:nvPicPr>
          <p:cNvPr id="4" name="Tartalom hely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945" y="4082474"/>
            <a:ext cx="5532839" cy="260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61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Bauhaus 93" panose="04030905020B02020C02" pitchFamily="82" charset="0"/>
              </a:rPr>
              <a:t>ÚJRAHASZNÁLAT</a:t>
            </a:r>
            <a:endParaRPr lang="hu-HU" sz="4800" dirty="0">
              <a:latin typeface="Bauhaus 93" panose="04030905020B02020C02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8025" y="1597172"/>
            <a:ext cx="8596668" cy="1727920"/>
          </a:xfrm>
        </p:spPr>
        <p:txBody>
          <a:bodyPr/>
          <a:lstStyle/>
          <a:p>
            <a:r>
              <a:rPr lang="hu-HU" dirty="0"/>
              <a:t>Az </a:t>
            </a:r>
            <a:r>
              <a:rPr lang="hu-HU" dirty="0" err="1"/>
              <a:t>újrahasználat</a:t>
            </a:r>
            <a:r>
              <a:rPr lang="hu-HU" dirty="0"/>
              <a:t> azt jelenti, hogy adott terméket, különösebb fizikai beavatkozás nélkül ugyanarra a </a:t>
            </a:r>
            <a:r>
              <a:rPr lang="hu-HU" dirty="0" smtClean="0"/>
              <a:t>célra.</a:t>
            </a:r>
          </a:p>
          <a:p>
            <a:r>
              <a:rPr lang="hu-HU" dirty="0"/>
              <a:t>Ezt a folyamatot kb. 40 alkalommal lehet </a:t>
            </a:r>
            <a:r>
              <a:rPr lang="hu-HU" dirty="0" smtClean="0"/>
              <a:t>megismételni.</a:t>
            </a:r>
          </a:p>
          <a:p>
            <a:r>
              <a:rPr lang="hu-HU" dirty="0"/>
              <a:t>Ezeknél az eldobható csomagolás beépül a termék </a:t>
            </a:r>
            <a:r>
              <a:rPr lang="hu-HU" dirty="0" err="1" smtClean="0"/>
              <a:t>árába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4" name="Tartalom hely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849" y="3408218"/>
            <a:ext cx="3612213" cy="284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3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215</Words>
  <Application>Microsoft Office PowerPoint</Application>
  <PresentationFormat>Szélesvásznú</PresentationFormat>
  <Paragraphs>19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2" baseType="lpstr">
      <vt:lpstr>Arial</vt:lpstr>
      <vt:lpstr>Bauhaus 93</vt:lpstr>
      <vt:lpstr>Roboto</vt:lpstr>
      <vt:lpstr>Trebuchet MS</vt:lpstr>
      <vt:lpstr>Wingdings 3</vt:lpstr>
      <vt:lpstr>Fazetta</vt:lpstr>
      <vt:lpstr> HULLADÉKCSÖKKENTÉSI HÉT</vt:lpstr>
      <vt:lpstr>LÁTHATATLAN HULLADÉK</vt:lpstr>
      <vt:lpstr>3 R</vt:lpstr>
      <vt:lpstr>HULLADÉKCSÖKKENTÉS</vt:lpstr>
      <vt:lpstr>ÚJRAHASZNOSITÁS</vt:lpstr>
      <vt:lpstr>ÚJRAHASZNÁLAT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HULLADÉK</dc:title>
  <dc:creator>Tanuló</dc:creator>
  <cp:lastModifiedBy>Krepsz-Kapai Bernadett</cp:lastModifiedBy>
  <cp:revision>5</cp:revision>
  <dcterms:created xsi:type="dcterms:W3CDTF">2020-11-23T07:26:15Z</dcterms:created>
  <dcterms:modified xsi:type="dcterms:W3CDTF">2020-11-23T08:27:02Z</dcterms:modified>
</cp:coreProperties>
</file>