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CC0066"/>
    <a:srgbClr val="00FFFF"/>
    <a:srgbClr val="CC0000"/>
    <a:srgbClr val="FFCC00"/>
    <a:srgbClr val="ADB1B9"/>
    <a:srgbClr val="FF6699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1D0C-41F9-4F89-835A-ED2AAF8B086B}" type="datetimeFigureOut">
              <a:rPr lang="hu-HU" smtClean="0"/>
              <a:t>2020. 11. 19.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7FE9-2C1D-4D3B-A784-E81AE9E7AB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42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1D0C-41F9-4F89-835A-ED2AAF8B086B}" type="datetimeFigureOut">
              <a:rPr lang="hu-HU" smtClean="0"/>
              <a:t>2020. 11. 19.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7FE9-2C1D-4D3B-A784-E81AE9E7AB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5546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1D0C-41F9-4F89-835A-ED2AAF8B086B}" type="datetimeFigureOut">
              <a:rPr lang="hu-HU" smtClean="0"/>
              <a:t>2020. 11. 19.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7FE9-2C1D-4D3B-A784-E81AE9E7AB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1691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1D0C-41F9-4F89-835A-ED2AAF8B086B}" type="datetimeFigureOut">
              <a:rPr lang="hu-HU" smtClean="0"/>
              <a:t>2020. 11. 19.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7FE9-2C1D-4D3B-A784-E81AE9E7AB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9893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1D0C-41F9-4F89-835A-ED2AAF8B086B}" type="datetimeFigureOut">
              <a:rPr lang="hu-HU" smtClean="0"/>
              <a:t>2020. 11. 19.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7FE9-2C1D-4D3B-A784-E81AE9E7AB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9804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1D0C-41F9-4F89-835A-ED2AAF8B086B}" type="datetimeFigureOut">
              <a:rPr lang="hu-HU" smtClean="0"/>
              <a:t>2020. 11. 19.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7FE9-2C1D-4D3B-A784-E81AE9E7AB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2805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1D0C-41F9-4F89-835A-ED2AAF8B086B}" type="datetimeFigureOut">
              <a:rPr lang="hu-HU" smtClean="0"/>
              <a:t>2020. 11. 19.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7FE9-2C1D-4D3B-A784-E81AE9E7AB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9752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1D0C-41F9-4F89-835A-ED2AAF8B086B}" type="datetimeFigureOut">
              <a:rPr lang="hu-HU" smtClean="0"/>
              <a:t>2020. 11. 19.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7FE9-2C1D-4D3B-A784-E81AE9E7AB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9015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1D0C-41F9-4F89-835A-ED2AAF8B086B}" type="datetimeFigureOut">
              <a:rPr lang="hu-HU" smtClean="0"/>
              <a:t>2020. 11. 19.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7FE9-2C1D-4D3B-A784-E81AE9E7AB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4818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1D0C-41F9-4F89-835A-ED2AAF8B086B}" type="datetimeFigureOut">
              <a:rPr lang="hu-HU" smtClean="0"/>
              <a:t>2020. 11. 19.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7FE9-2C1D-4D3B-A784-E81AE9E7AB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9777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1D0C-41F9-4F89-835A-ED2AAF8B086B}" type="datetimeFigureOut">
              <a:rPr lang="hu-HU" smtClean="0"/>
              <a:t>2020. 11. 19.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7FE9-2C1D-4D3B-A784-E81AE9E7AB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435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91D0C-41F9-4F89-835A-ED2AAF8B086B}" type="datetimeFigureOut">
              <a:rPr lang="hu-HU" smtClean="0"/>
              <a:t>2020. 11. 19.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17FE9-2C1D-4D3B-A784-E81AE9E7AB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020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tudnivalok.eu/10-keprejtveny-ami-probara-teszi-a-logikus-gondolkodasodat/?fbclid=IwAR19n6bK2Cc3QmqViHDcd8RWPXV44sX4purxZ2UmJ1b0_RKMUv7mkFPYvLI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51337" y="534276"/>
            <a:ext cx="10321159" cy="1512997"/>
          </a:xfrm>
        </p:spPr>
        <p:txBody>
          <a:bodyPr>
            <a:normAutofit/>
          </a:bodyPr>
          <a:lstStyle/>
          <a:p>
            <a:r>
              <a:rPr lang="hu-HU" sz="8000" dirty="0" smtClean="0">
                <a:solidFill>
                  <a:srgbClr val="002060"/>
                </a:solidFill>
                <a:latin typeface="Janda Fabulous" panose="02000504000000020003" pitchFamily="2" charset="-18"/>
              </a:rPr>
              <a:t>Szemfüles feladatok</a:t>
            </a:r>
            <a:endParaRPr lang="hu-HU" sz="8000" dirty="0">
              <a:solidFill>
                <a:srgbClr val="002060"/>
              </a:solidFill>
              <a:latin typeface="Janda Fabulous" panose="02000504000000020003" pitchFamily="2" charset="-18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56138" y="5977377"/>
            <a:ext cx="9144000" cy="623120"/>
          </a:xfrm>
        </p:spPr>
        <p:txBody>
          <a:bodyPr>
            <a:normAutofit/>
          </a:bodyPr>
          <a:lstStyle/>
          <a:p>
            <a:r>
              <a:rPr lang="hu-HU" sz="1400" dirty="0" smtClean="0">
                <a:hlinkClick r:id="rId2"/>
              </a:rPr>
              <a:t>Forrás: https</a:t>
            </a:r>
            <a:r>
              <a:rPr lang="hu-HU" sz="1400" dirty="0">
                <a:hlinkClick r:id="rId2"/>
              </a:rPr>
              <a:t>://www.tudnivalok.eu/10-keprejtveny-ami-probara-teszi-a-logikus-gondolkodasodat/?fbclid=IwAR19n6bK2Cc3QmqViHDcd8RWPXV44sX4purxZ2UmJ1b0_RKMUv7mkFPYvLI</a:t>
            </a:r>
            <a:endParaRPr lang="hu-HU" sz="1400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657" y="1726817"/>
            <a:ext cx="4066518" cy="406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00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03201" y="2103437"/>
            <a:ext cx="5486400" cy="1325563"/>
          </a:xfrm>
        </p:spPr>
        <p:txBody>
          <a:bodyPr>
            <a:normAutofit fontScale="90000"/>
          </a:bodyPr>
          <a:lstStyle/>
          <a:p>
            <a:r>
              <a:rPr lang="hu-HU" b="1" dirty="0">
                <a:solidFill>
                  <a:srgbClr val="002060"/>
                </a:solidFill>
                <a:latin typeface="Janda Fabulous" panose="02000504000000020003" pitchFamily="2" charset="-18"/>
              </a:rPr>
              <a:t>Melyik medve különbözik a többitől?</a:t>
            </a:r>
            <a:br>
              <a:rPr lang="hu-HU" b="1" dirty="0">
                <a:solidFill>
                  <a:srgbClr val="002060"/>
                </a:solidFill>
                <a:latin typeface="Janda Fabulous" panose="02000504000000020003" pitchFamily="2" charset="-18"/>
              </a:rPr>
            </a:br>
            <a:endParaRPr lang="hu-HU" dirty="0">
              <a:solidFill>
                <a:srgbClr val="002060"/>
              </a:solidFill>
              <a:latin typeface="Janda Fabulous" panose="02000504000000020003" pitchFamily="2" charset="-18"/>
            </a:endParaRPr>
          </a:p>
        </p:txBody>
      </p:sp>
      <p:pic>
        <p:nvPicPr>
          <p:cNvPr id="9218" name="Picture 2" descr="https://img.playbuzz.com/image/upload/ar_1,c_crop/q_auto:good,f_auto,fl_lossy,w_640,c_limit/v1594214800/cu1w2orae6kxnkstpegh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806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551392"/>
            <a:ext cx="10515600" cy="1325563"/>
          </a:xfrm>
        </p:spPr>
        <p:txBody>
          <a:bodyPr/>
          <a:lstStyle/>
          <a:p>
            <a:r>
              <a:rPr lang="hu-HU" dirty="0">
                <a:solidFill>
                  <a:srgbClr val="002060"/>
                </a:solidFill>
                <a:latin typeface="Janda Fabulous" panose="02000504000000020003" pitchFamily="2" charset="-18"/>
              </a:rPr>
              <a:t>Megoldás:</a:t>
            </a:r>
            <a:endParaRPr lang="hu-HU" dirty="0">
              <a:solidFill>
                <a:srgbClr val="002060"/>
              </a:solidFill>
            </a:endParaRPr>
          </a:p>
        </p:txBody>
      </p:sp>
      <p:pic>
        <p:nvPicPr>
          <p:cNvPr id="10242" name="Picture 2" descr="https://img.playbuzz.com/image/upload/ar_1,c_crop/q_auto:good,f_auto,fl_lossy,w_640,c_limit/v1594214807/kqtytwan6nog8xhekjcv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862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909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B1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933" y="1279525"/>
            <a:ext cx="5494867" cy="1325563"/>
          </a:xfrm>
        </p:spPr>
        <p:txBody>
          <a:bodyPr>
            <a:normAutofit fontScale="90000"/>
          </a:bodyPr>
          <a:lstStyle/>
          <a:p>
            <a:r>
              <a:rPr lang="hu-HU" b="1" dirty="0">
                <a:solidFill>
                  <a:srgbClr val="002060"/>
                </a:solidFill>
                <a:latin typeface="Janda Fabulous" panose="02000504000000020003" pitchFamily="2" charset="-18"/>
              </a:rPr>
              <a:t>Hány tárgyat látsz a képen?</a:t>
            </a:r>
            <a:br>
              <a:rPr lang="hu-HU" b="1" dirty="0">
                <a:solidFill>
                  <a:srgbClr val="002060"/>
                </a:solidFill>
                <a:latin typeface="Janda Fabulous" panose="02000504000000020003" pitchFamily="2" charset="-18"/>
              </a:rPr>
            </a:b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pic>
        <p:nvPicPr>
          <p:cNvPr id="11266" name="Picture 2" descr="https://img.playbuzz.com/image/upload/ar_1,c_crop/q_auto:good,f_auto,fl_lossy,w_640,c_limit/v1594214842/fefqdkzfv4xivn93cfhf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-19579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3466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B1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002060"/>
                </a:solidFill>
                <a:latin typeface="Janda Fabulous" panose="02000504000000020003" pitchFamily="2" charset="-18"/>
              </a:rPr>
              <a:t>Megoldás:</a:t>
            </a:r>
            <a:endParaRPr lang="hu-HU" dirty="0">
              <a:solidFill>
                <a:srgbClr val="002060"/>
              </a:solidFill>
            </a:endParaRPr>
          </a:p>
        </p:txBody>
      </p:sp>
      <p:pic>
        <p:nvPicPr>
          <p:cNvPr id="12290" name="Picture 2" descr="https://img.playbuzz.com/image/upload/ar_1,c_crop/q_auto:good,f_auto,fl_lossy,w_640,c_limit/v1594214846/lw6brnwjty6o36pyx3fu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676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669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685926"/>
            <a:ext cx="5740400" cy="1325563"/>
          </a:xfrm>
        </p:spPr>
        <p:txBody>
          <a:bodyPr>
            <a:normAutofit fontScale="90000"/>
          </a:bodyPr>
          <a:lstStyle/>
          <a:p>
            <a:r>
              <a:rPr lang="hu-HU" b="1" dirty="0">
                <a:solidFill>
                  <a:srgbClr val="002060"/>
                </a:solidFill>
                <a:latin typeface="Janda Fabulous" panose="02000504000000020003" pitchFamily="2" charset="-18"/>
              </a:rPr>
              <a:t>Hol rejtőzik a négyágú csillag?</a:t>
            </a:r>
            <a:r>
              <a:rPr lang="hu-HU" b="1" dirty="0"/>
              <a:t/>
            </a:r>
            <a:br>
              <a:rPr lang="hu-HU" b="1" dirty="0"/>
            </a:br>
            <a:endParaRPr lang="hu-HU" dirty="0"/>
          </a:p>
        </p:txBody>
      </p:sp>
      <p:pic>
        <p:nvPicPr>
          <p:cNvPr id="13314" name="Picture 2" descr="https://img.playbuzz.com/image/upload/ar_1,c_crop/q_auto:good,f_auto,fl_lossy,w_640,c_limit/v1594214871/iqlgtkpxjvmc5wsljv3i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248" y="0"/>
            <a:ext cx="6831752" cy="683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094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16467" y="585258"/>
            <a:ext cx="10515600" cy="1325563"/>
          </a:xfrm>
        </p:spPr>
        <p:txBody>
          <a:bodyPr/>
          <a:lstStyle/>
          <a:p>
            <a:r>
              <a:rPr lang="hu-HU" dirty="0">
                <a:solidFill>
                  <a:srgbClr val="002060"/>
                </a:solidFill>
                <a:latin typeface="Janda Fabulous" panose="02000504000000020003" pitchFamily="2" charset="-18"/>
              </a:rPr>
              <a:t>Megoldás:</a:t>
            </a:r>
            <a:endParaRPr lang="hu-HU" dirty="0">
              <a:solidFill>
                <a:srgbClr val="002060"/>
              </a:solidFill>
            </a:endParaRPr>
          </a:p>
        </p:txBody>
      </p:sp>
      <p:pic>
        <p:nvPicPr>
          <p:cNvPr id="14338" name="Picture 2" descr="https://img.playbuzz.com/image/upload/ar_1,c_crop/q_auto:good,f_auto,fl_lossy,w_640,c_limit/v1594214878/jcebl9mjad5xi4i55efj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758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7501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106078"/>
            <a:ext cx="5328717" cy="1325563"/>
          </a:xfrm>
        </p:spPr>
        <p:txBody>
          <a:bodyPr>
            <a:normAutofit fontScale="90000"/>
          </a:bodyPr>
          <a:lstStyle/>
          <a:p>
            <a:r>
              <a:rPr lang="sv-SE" b="1" dirty="0">
                <a:solidFill>
                  <a:srgbClr val="002060"/>
                </a:solidFill>
                <a:latin typeface="Janda Fabulous" panose="02000504000000020003" pitchFamily="2" charset="-18"/>
              </a:rPr>
              <a:t>Hány kocka van a képen?</a:t>
            </a:r>
            <a:br>
              <a:rPr lang="sv-SE" b="1" dirty="0">
                <a:solidFill>
                  <a:srgbClr val="002060"/>
                </a:solidFill>
                <a:latin typeface="Janda Fabulous" panose="02000504000000020003" pitchFamily="2" charset="-18"/>
              </a:rPr>
            </a:br>
            <a:endParaRPr lang="hu-HU" dirty="0">
              <a:solidFill>
                <a:srgbClr val="002060"/>
              </a:solidFill>
              <a:latin typeface="Janda Fabulous" panose="02000504000000020003" pitchFamily="2" charset="-18"/>
            </a:endParaRPr>
          </a:p>
        </p:txBody>
      </p:sp>
      <p:pic>
        <p:nvPicPr>
          <p:cNvPr id="15362" name="Picture 2" descr="https://img.playbuzz.com/image/upload/ar_1,c_crop/q_auto:good,f_auto,fl_lossy,w_640,c_limit/v1594214940/d1owmnsnxsnhctksulr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717" y="0"/>
            <a:ext cx="6863283" cy="686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5688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62467" y="585259"/>
            <a:ext cx="10515600" cy="1325563"/>
          </a:xfrm>
        </p:spPr>
        <p:txBody>
          <a:bodyPr/>
          <a:lstStyle/>
          <a:p>
            <a:r>
              <a:rPr lang="hu-HU" dirty="0">
                <a:solidFill>
                  <a:srgbClr val="002060"/>
                </a:solidFill>
                <a:latin typeface="Janda Fabulous" panose="02000504000000020003" pitchFamily="2" charset="-18"/>
              </a:rPr>
              <a:t>Megoldás:</a:t>
            </a:r>
            <a:endParaRPr lang="hu-HU" dirty="0">
              <a:solidFill>
                <a:srgbClr val="002060"/>
              </a:solidFill>
            </a:endParaRPr>
          </a:p>
        </p:txBody>
      </p:sp>
      <p:pic>
        <p:nvPicPr>
          <p:cNvPr id="16386" name="Picture 2" descr="https://img.playbuzz.com/image/upload/ar_1,c_crop/q_auto:good,f_auto,fl_lossy,w_640,c_limit/v1594214948/hjbjkdwodaswuhax9vz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696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83769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103437"/>
            <a:ext cx="5520267" cy="1325563"/>
          </a:xfrm>
        </p:spPr>
        <p:txBody>
          <a:bodyPr>
            <a:normAutofit fontScale="90000"/>
          </a:bodyPr>
          <a:lstStyle/>
          <a:p>
            <a:r>
              <a:rPr lang="hu-HU" b="1" dirty="0">
                <a:solidFill>
                  <a:srgbClr val="002060"/>
                </a:solidFill>
                <a:latin typeface="Janda Fabulous" panose="02000504000000020003" pitchFamily="2" charset="-18"/>
              </a:rPr>
              <a:t>H</a:t>
            </a:r>
            <a:r>
              <a:rPr lang="hu-HU" b="1" dirty="0" smtClean="0">
                <a:solidFill>
                  <a:srgbClr val="002060"/>
                </a:solidFill>
                <a:latin typeface="Janda Fabulous" panose="02000504000000020003" pitchFamily="2" charset="-18"/>
              </a:rPr>
              <a:t>ány </a:t>
            </a:r>
            <a:r>
              <a:rPr lang="hu-HU" b="1" dirty="0">
                <a:solidFill>
                  <a:srgbClr val="002060"/>
                </a:solidFill>
                <a:latin typeface="Janda Fabulous" panose="02000504000000020003" pitchFamily="2" charset="-18"/>
              </a:rPr>
              <a:t>háromszöget látsz?</a:t>
            </a:r>
            <a:br>
              <a:rPr lang="hu-HU" b="1" dirty="0">
                <a:solidFill>
                  <a:srgbClr val="002060"/>
                </a:solidFill>
                <a:latin typeface="Janda Fabulous" panose="02000504000000020003" pitchFamily="2" charset="-18"/>
              </a:rPr>
            </a:br>
            <a:endParaRPr lang="hu-HU" dirty="0">
              <a:solidFill>
                <a:srgbClr val="002060"/>
              </a:solidFill>
              <a:latin typeface="Janda Fabulous" panose="02000504000000020003" pitchFamily="2" charset="-18"/>
            </a:endParaRPr>
          </a:p>
        </p:txBody>
      </p:sp>
      <p:pic>
        <p:nvPicPr>
          <p:cNvPr id="17410" name="Picture 2" descr="https://img.playbuzz.com/image/upload/ar_1,c_crop/q_auto:good,f_auto,fl_lossy,w_640,c_limit/v1594214994/l2dv1lub1i1wsuv6n1w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5288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13267" y="568325"/>
            <a:ext cx="10515600" cy="1325563"/>
          </a:xfrm>
        </p:spPr>
        <p:txBody>
          <a:bodyPr/>
          <a:lstStyle/>
          <a:p>
            <a:r>
              <a:rPr lang="hu-HU" dirty="0">
                <a:solidFill>
                  <a:srgbClr val="002060"/>
                </a:solidFill>
                <a:latin typeface="Janda Fabulous" panose="02000504000000020003" pitchFamily="2" charset="-18"/>
              </a:rPr>
              <a:t>Megoldás:</a:t>
            </a:r>
            <a:endParaRPr lang="hu-HU" dirty="0">
              <a:solidFill>
                <a:srgbClr val="002060"/>
              </a:solidFill>
            </a:endParaRPr>
          </a:p>
        </p:txBody>
      </p:sp>
      <p:pic>
        <p:nvPicPr>
          <p:cNvPr id="18434" name="Picture 2" descr="https://img.playbuzz.com/image/upload/ar_1,c_crop/q_auto:good,f_auto,fl_lossy,w_640,c_limit/v1594215001/j2rrybx9vlwn5jirypqb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717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6596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228725"/>
            <a:ext cx="5791200" cy="3529542"/>
          </a:xfrm>
        </p:spPr>
        <p:txBody>
          <a:bodyPr>
            <a:normAutofit/>
          </a:bodyPr>
          <a:lstStyle/>
          <a:p>
            <a:r>
              <a:rPr lang="hu-HU" b="1" dirty="0">
                <a:solidFill>
                  <a:srgbClr val="002060"/>
                </a:solidFill>
                <a:latin typeface="Janda Fabulous" panose="02000504000000020003" pitchFamily="2" charset="-18"/>
              </a:rPr>
              <a:t>Hogy néz ki ez a piramis felülről?</a:t>
            </a:r>
            <a:br>
              <a:rPr lang="hu-HU" b="1" dirty="0">
                <a:solidFill>
                  <a:srgbClr val="002060"/>
                </a:solidFill>
                <a:latin typeface="Janda Fabulous" panose="02000504000000020003" pitchFamily="2" charset="-18"/>
              </a:rPr>
            </a:br>
            <a:endParaRPr lang="hu-HU" dirty="0">
              <a:solidFill>
                <a:srgbClr val="002060"/>
              </a:solidFill>
              <a:latin typeface="Janda Fabulous" panose="02000504000000020003" pitchFamily="2" charset="-18"/>
            </a:endParaRPr>
          </a:p>
        </p:txBody>
      </p:sp>
      <p:pic>
        <p:nvPicPr>
          <p:cNvPr id="1026" name="Picture 2" descr="https://img.playbuzz.com/image/upload/ar_1,c_crop/q_auto:good,f_auto,fl_lossy,w_640,c_limit/v1594214581/s2v7b8xuqxxqtdlhodff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472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002060"/>
                </a:solidFill>
                <a:latin typeface="Janda Fabulous" panose="02000504000000020003" pitchFamily="2" charset="-18"/>
              </a:rPr>
              <a:t>Megoldás:</a:t>
            </a:r>
            <a:endParaRPr lang="hu-HU" dirty="0">
              <a:solidFill>
                <a:srgbClr val="002060"/>
              </a:solidFill>
              <a:latin typeface="Janda Fabulous" panose="02000504000000020003" pitchFamily="2" charset="-18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2050" name="Picture 2" descr="https://img.playbuzz.com/image/upload/ar_1,c_crop/q_auto:good,f_auto,fl_lossy,w_640,c_limit/v1594214586/c3a9hgnzh2kbuvkqrkb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575" y="0"/>
            <a:ext cx="6857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159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821392"/>
            <a:ext cx="5723467" cy="1325563"/>
          </a:xfrm>
        </p:spPr>
        <p:txBody>
          <a:bodyPr>
            <a:normAutofit fontScale="90000"/>
          </a:bodyPr>
          <a:lstStyle/>
          <a:p>
            <a:r>
              <a:rPr lang="hu-HU" b="1" dirty="0">
                <a:solidFill>
                  <a:srgbClr val="002060"/>
                </a:solidFill>
                <a:latin typeface="Janda Fabulous" panose="02000504000000020003" pitchFamily="2" charset="-18"/>
              </a:rPr>
              <a:t>Hány négyzet van a képen?</a:t>
            </a:r>
            <a:br>
              <a:rPr lang="hu-HU" b="1" dirty="0">
                <a:solidFill>
                  <a:srgbClr val="002060"/>
                </a:solidFill>
                <a:latin typeface="Janda Fabulous" panose="02000504000000020003" pitchFamily="2" charset="-18"/>
              </a:rPr>
            </a:br>
            <a:endParaRPr lang="hu-HU" dirty="0">
              <a:solidFill>
                <a:srgbClr val="002060"/>
              </a:solidFill>
              <a:latin typeface="Janda Fabulous" panose="02000504000000020003" pitchFamily="2" charset="-18"/>
            </a:endParaRPr>
          </a:p>
        </p:txBody>
      </p:sp>
      <p:pic>
        <p:nvPicPr>
          <p:cNvPr id="3074" name="Picture 2" descr="https://img.playbuzz.com/image/upload/ar_1,c_crop/q_auto:good,f_auto,fl_lossy,w_640,c_limit/v1594214665/wddclfwriheqqlyi2i2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3392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91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002060"/>
                </a:solidFill>
                <a:latin typeface="Janda Fabulous" panose="02000504000000020003" pitchFamily="2" charset="-18"/>
              </a:rPr>
              <a:t>Megoldás:</a:t>
            </a:r>
            <a:endParaRPr lang="hu-HU" dirty="0">
              <a:solidFill>
                <a:srgbClr val="002060"/>
              </a:solidFill>
            </a:endParaRPr>
          </a:p>
        </p:txBody>
      </p:sp>
      <p:pic>
        <p:nvPicPr>
          <p:cNvPr id="4098" name="Picture 2" descr="https://img.playbuzz.com/image/upload/ar_1,c_crop/q_auto:good,f_auto,fl_lossy,w_640,c_limit/v1594214673/rgtjcobqbwkpd222icvu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33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34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719791"/>
            <a:ext cx="5647266" cy="1325563"/>
          </a:xfrm>
        </p:spPr>
        <p:txBody>
          <a:bodyPr>
            <a:normAutofit fontScale="90000"/>
          </a:bodyPr>
          <a:lstStyle/>
          <a:p>
            <a:r>
              <a:rPr lang="hu-HU" b="1" dirty="0">
                <a:solidFill>
                  <a:srgbClr val="002060"/>
                </a:solidFill>
                <a:latin typeface="Janda Fabulous" panose="02000504000000020003" pitchFamily="2" charset="-18"/>
              </a:rPr>
              <a:t>Melyik zárat nyitja ez a kulcs?</a:t>
            </a:r>
            <a:br>
              <a:rPr lang="hu-HU" b="1" dirty="0">
                <a:solidFill>
                  <a:srgbClr val="002060"/>
                </a:solidFill>
                <a:latin typeface="Janda Fabulous" panose="02000504000000020003" pitchFamily="2" charset="-18"/>
              </a:rPr>
            </a:br>
            <a:endParaRPr lang="hu-HU" dirty="0">
              <a:solidFill>
                <a:srgbClr val="002060"/>
              </a:solidFill>
              <a:latin typeface="Janda Fabulous" panose="02000504000000020003" pitchFamily="2" charset="-18"/>
            </a:endParaRPr>
          </a:p>
        </p:txBody>
      </p:sp>
      <p:pic>
        <p:nvPicPr>
          <p:cNvPr id="5122" name="Picture 2" descr="https://img.playbuzz.com/image/upload/ar_1,c_crop/q_auto:good,f_auto,fl_lossy,w_640,c_limit/v1594214713/ltcbxrrsnpqb4c3pb9vc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204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002060"/>
                </a:solidFill>
                <a:latin typeface="Janda Fabulous" panose="02000504000000020003" pitchFamily="2" charset="-18"/>
              </a:rPr>
              <a:t>Megoldás: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6146" name="Picture 2" descr="https://img.playbuzz.com/image/upload/ar_1,c_crop/q_auto:good,f_auto,fl_lossy,w_640,c_limit/v1594214718/re8erazcn1iqrz2fl4o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880" y="28356"/>
            <a:ext cx="6829643" cy="6829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878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5533" y="1042458"/>
            <a:ext cx="5291667" cy="1325563"/>
          </a:xfrm>
        </p:spPr>
        <p:txBody>
          <a:bodyPr>
            <a:normAutofit fontScale="90000"/>
          </a:bodyPr>
          <a:lstStyle/>
          <a:p>
            <a:r>
              <a:rPr lang="hu-HU" b="1" dirty="0">
                <a:solidFill>
                  <a:srgbClr val="002060"/>
                </a:solidFill>
                <a:latin typeface="Janda Fabulous" panose="02000504000000020003" pitchFamily="2" charset="-18"/>
              </a:rPr>
              <a:t>Hány tagú ez a család?</a:t>
            </a:r>
            <a:br>
              <a:rPr lang="hu-HU" b="1" dirty="0">
                <a:solidFill>
                  <a:srgbClr val="002060"/>
                </a:solidFill>
                <a:latin typeface="Janda Fabulous" panose="02000504000000020003" pitchFamily="2" charset="-18"/>
              </a:rPr>
            </a:br>
            <a:endParaRPr lang="hu-HU" dirty="0">
              <a:solidFill>
                <a:srgbClr val="002060"/>
              </a:solidFill>
              <a:latin typeface="Janda Fabulous" panose="02000504000000020003" pitchFamily="2" charset="-18"/>
            </a:endParaRPr>
          </a:p>
        </p:txBody>
      </p:sp>
      <p:pic>
        <p:nvPicPr>
          <p:cNvPr id="7170" name="Picture 2" descr="https://img.playbuzz.com/image/upload/ar_1,c_crop/q_auto:good,f_auto,fl_lossy,w_640,c_limit/v1594214758/soal7cwuvlekjpdevf0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431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79400" y="415925"/>
            <a:ext cx="10515600" cy="1325563"/>
          </a:xfrm>
        </p:spPr>
        <p:txBody>
          <a:bodyPr/>
          <a:lstStyle/>
          <a:p>
            <a:r>
              <a:rPr lang="hu-HU" dirty="0">
                <a:solidFill>
                  <a:srgbClr val="002060"/>
                </a:solidFill>
                <a:latin typeface="Janda Fabulous" panose="02000504000000020003" pitchFamily="2" charset="-18"/>
              </a:rPr>
              <a:t>Megoldás:</a:t>
            </a:r>
            <a:endParaRPr lang="hu-HU" dirty="0">
              <a:solidFill>
                <a:srgbClr val="002060"/>
              </a:solidFill>
            </a:endParaRPr>
          </a:p>
        </p:txBody>
      </p:sp>
      <p:pic>
        <p:nvPicPr>
          <p:cNvPr id="8194" name="Picture 2" descr="https://img.playbuzz.com/image/upload/ar_1,c_crop/q_auto:good,f_auto,fl_lossy,w_640,c_limit/v1594214767/tkxlzt6f97xczyqjyvhv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0634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67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82</Words>
  <Application>Microsoft Office PowerPoint</Application>
  <PresentationFormat>Szélesvásznú</PresentationFormat>
  <Paragraphs>20</Paragraphs>
  <Slides>19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Janda Fabulous</vt:lpstr>
      <vt:lpstr>Office-téma</vt:lpstr>
      <vt:lpstr>Szemfüles feladatok</vt:lpstr>
      <vt:lpstr>Hogy néz ki ez a piramis felülről? </vt:lpstr>
      <vt:lpstr>Megoldás:</vt:lpstr>
      <vt:lpstr>Hány négyzet van a képen? </vt:lpstr>
      <vt:lpstr>Megoldás:</vt:lpstr>
      <vt:lpstr>Melyik zárat nyitja ez a kulcs? </vt:lpstr>
      <vt:lpstr>Megoldás:</vt:lpstr>
      <vt:lpstr>Hány tagú ez a család? </vt:lpstr>
      <vt:lpstr>Megoldás:</vt:lpstr>
      <vt:lpstr>Melyik medve különbözik a többitől? </vt:lpstr>
      <vt:lpstr>Megoldás:</vt:lpstr>
      <vt:lpstr>Hány tárgyat látsz a képen?  </vt:lpstr>
      <vt:lpstr>Megoldás:</vt:lpstr>
      <vt:lpstr>Hol rejtőzik a négyágú csillag? </vt:lpstr>
      <vt:lpstr>Megoldás:</vt:lpstr>
      <vt:lpstr>Hány kocka van a képen? </vt:lpstr>
      <vt:lpstr>Megoldás:</vt:lpstr>
      <vt:lpstr>Hány háromszöget látsz? </vt:lpstr>
      <vt:lpstr>Megoldás: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Szemfüles feladat</dc:title>
  <dc:creator>Béres László Zoltánné</dc:creator>
  <cp:lastModifiedBy>Krepsz-Kapai Bernadett</cp:lastModifiedBy>
  <cp:revision>12</cp:revision>
  <dcterms:created xsi:type="dcterms:W3CDTF">2020-07-12T12:09:28Z</dcterms:created>
  <dcterms:modified xsi:type="dcterms:W3CDTF">2020-11-19T14:37:44Z</dcterms:modified>
</cp:coreProperties>
</file>